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EA1D30-AECD-4634-AF74-0AA62C21B8A1}" v="2" dt="2025-07-06T15:14:15.1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67" d="100"/>
          <a:sy n="67" d="100"/>
        </p:scale>
        <p:origin x="924" y="4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Relationship Id="rId14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vans Dunyo" userId="4e81bd7e-c0cb-4e75-94ab-788d3afce30b" providerId="ADAL" clId="{5FEA1D30-AECD-4634-AF74-0AA62C21B8A1}"/>
    <pc:docChg chg="undo redo custSel modSld">
      <pc:chgData name="Evans Dunyo" userId="4e81bd7e-c0cb-4e75-94ab-788d3afce30b" providerId="ADAL" clId="{5FEA1D30-AECD-4634-AF74-0AA62C21B8A1}" dt="2025-07-06T15:14:18.527" v="100" actId="20577"/>
      <pc:docMkLst>
        <pc:docMk/>
      </pc:docMkLst>
      <pc:sldChg chg="modSp mod">
        <pc:chgData name="Evans Dunyo" userId="4e81bd7e-c0cb-4e75-94ab-788d3afce30b" providerId="ADAL" clId="{5FEA1D30-AECD-4634-AF74-0AA62C21B8A1}" dt="2025-07-06T15:14:18.527" v="100" actId="20577"/>
        <pc:sldMkLst>
          <pc:docMk/>
          <pc:sldMk cId="2121793513" sldId="2147469968"/>
        </pc:sldMkLst>
        <pc:spChg chg="mod">
          <ac:chgData name="Evans Dunyo" userId="4e81bd7e-c0cb-4e75-94ab-788d3afce30b" providerId="ADAL" clId="{5FEA1D30-AECD-4634-AF74-0AA62C21B8A1}" dt="2025-07-06T15:14:18.527" v="100" actId="20577"/>
          <ac:spMkLst>
            <pc:docMk/>
            <pc:sldMk cId="2121793513" sldId="2147469968"/>
            <ac:spMk id="24" creationId="{FEF38B39-1A88-35C8-8E1A-903B4AF648A6}"/>
          </ac:spMkLst>
        </pc:spChg>
        <pc:spChg chg="mod">
          <ac:chgData name="Evans Dunyo" userId="4e81bd7e-c0cb-4e75-94ab-788d3afce30b" providerId="ADAL" clId="{5FEA1D30-AECD-4634-AF74-0AA62C21B8A1}" dt="2025-07-06T15:10:54.599" v="0" actId="20577"/>
          <ac:spMkLst>
            <pc:docMk/>
            <pc:sldMk cId="2121793513" sldId="2147469968"/>
            <ac:spMk id="26" creationId="{0EEC400A-D62C-5BA6-9152-586C6DDE2307}"/>
          </ac:spMkLst>
        </pc:spChg>
        <pc:spChg chg="mod">
          <ac:chgData name="Evans Dunyo" userId="4e81bd7e-c0cb-4e75-94ab-788d3afce30b" providerId="ADAL" clId="{5FEA1D30-AECD-4634-AF74-0AA62C21B8A1}" dt="2025-07-06T15:12:24.269" v="29" actId="2"/>
          <ac:spMkLst>
            <pc:docMk/>
            <pc:sldMk cId="2121793513" sldId="2147469968"/>
            <ac:spMk id="44" creationId="{D2632A46-B392-B1D3-E109-B0D5DA161481}"/>
          </ac:spMkLst>
        </pc:spChg>
        <pc:cxnChg chg="mod">
          <ac:chgData name="Evans Dunyo" userId="4e81bd7e-c0cb-4e75-94ab-788d3afce30b" providerId="ADAL" clId="{5FEA1D30-AECD-4634-AF74-0AA62C21B8A1}" dt="2025-07-06T15:14:13.586" v="96" actId="14100"/>
          <ac:cxnSpMkLst>
            <pc:docMk/>
            <pc:sldMk cId="2121793513" sldId="2147469968"/>
            <ac:cxnSpMk id="28" creationId="{1E391889-5120-24D8-D5CE-B1A66665A8F4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pn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A person standing at a podium with a microphone&#10;&#10;Description automatically generated">
            <a:extLst>
              <a:ext uri="{FF2B5EF4-FFF2-40B4-BE49-F238E27FC236}">
                <a16:creationId xmlns:a16="http://schemas.microsoft.com/office/drawing/2014/main" id="{979B7AFD-8149-B230-3FAC-E95C60D1AFE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6713" r="16713"/>
          <a:stretch>
            <a:fillRect/>
          </a:stretch>
        </p:blipFill>
        <p:spPr/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9" y="141271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Country HR Lead, Ghana </a:t>
            </a: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8.8 years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7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Antal International,Promasidor,Cocoa Abrabopa,Unilever Ghana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Career Advancement, Task Autonomy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Less boxed environment and flexibility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70788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Parents/Wife &amp; Children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&amp;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Mrs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Dunyo,Minawara,Klemnam,Nedi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and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Jidula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Browsing, Reading and Relaxing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Waakye / Eworkple &amp; Ademe Soup</a:t>
            </a: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My name by Stonebwoy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116955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dirty="0">
                <a:solidFill>
                  <a:srgbClr val="FFFFFF"/>
                </a:solidFill>
                <a:latin typeface="Century Gothic" panose="020F0302020204030204"/>
              </a:rPr>
              <a:t>First Name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Evans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rPr>
              <a:t>Last Name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Dunyo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rPr>
              <a:t>Preferred to be called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FFFFFF"/>
                </a:solidFill>
                <a:latin typeface="Century Gothic" panose="020F0302020204030204"/>
              </a:rPr>
              <a:t>Evans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 few fun facts about me Love 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Love cooking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  <p:pic>
        <p:nvPicPr>
          <p:cNvPr id="47" name="Picture Placeholder 46" descr="A person riding a horse on grass&#10;&#10;Description automatically generated">
            <a:extLst>
              <a:ext uri="{FF2B5EF4-FFF2-40B4-BE49-F238E27FC236}">
                <a16:creationId xmlns:a16="http://schemas.microsoft.com/office/drawing/2014/main" id="{8A7ED1B2-F5AB-0440-2D88-E26D0AFC1CD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/>
          <a:srcRect l="13862" r="13862"/>
          <a:stretch>
            <a:fillRect/>
          </a:stretch>
        </p:blipFill>
        <p:spPr>
          <a:xfrm rot="5400000">
            <a:off x="5998677" y="3998430"/>
            <a:ext cx="2842595" cy="2876550"/>
          </a:xfrm>
        </p:spPr>
      </p:pic>
      <p:pic>
        <p:nvPicPr>
          <p:cNvPr id="53" name="Picture Placeholder 52" descr="A group of people sitting on a boat&#10;&#10;Description automatically generated">
            <a:extLst>
              <a:ext uri="{FF2B5EF4-FFF2-40B4-BE49-F238E27FC236}">
                <a16:creationId xmlns:a16="http://schemas.microsoft.com/office/drawing/2014/main" id="{33F8E996-F29C-A533-EB07-6D5192F533A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8"/>
          <a:srcRect l="13887" r="13887"/>
          <a:stretch>
            <a:fillRect/>
          </a:stretch>
        </p:blipFill>
        <p:spPr>
          <a:xfrm rot="5400000">
            <a:off x="9027626" y="4006381"/>
            <a:ext cx="2842596" cy="2876552"/>
          </a:xfrm>
        </p:spPr>
      </p:pic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9963</TotalTime>
  <Words>152</Words>
  <Application>Microsoft Office PowerPoint</Application>
  <PresentationFormat>Widescreen</PresentationFormat>
  <Paragraphs>28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Evans Dunyo</cp:lastModifiedBy>
  <cp:revision>79</cp:revision>
  <dcterms:created xsi:type="dcterms:W3CDTF">2022-11-27T12:58:00Z</dcterms:created>
  <dcterms:modified xsi:type="dcterms:W3CDTF">2025-07-06T15:14:27Z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